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68" r:id="rId6"/>
    <p:sldId id="259" r:id="rId7"/>
    <p:sldId id="270" r:id="rId8"/>
    <p:sldId id="271" r:id="rId9"/>
    <p:sldId id="272" r:id="rId10"/>
    <p:sldId id="266" r:id="rId11"/>
    <p:sldId id="273" r:id="rId12"/>
    <p:sldId id="274" r:id="rId13"/>
    <p:sldId id="263" r:id="rId14"/>
    <p:sldId id="276" r:id="rId15"/>
    <p:sldId id="277" r:id="rId16"/>
    <p:sldId id="278" r:id="rId17"/>
    <p:sldId id="279" r:id="rId18"/>
    <p:sldId id="281" r:id="rId19"/>
    <p:sldId id="280" r:id="rId20"/>
    <p:sldId id="282" r:id="rId21"/>
    <p:sldId id="267" r:id="rId22"/>
    <p:sldId id="265" r:id="rId23"/>
    <p:sldId id="275" r:id="rId24"/>
    <p:sldId id="262" r:id="rId25"/>
    <p:sldId id="26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8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684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79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51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47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52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8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00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61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503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640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852FB-9BBF-42C1-8F1F-3EC29E572B89}" type="datetimeFigureOut">
              <a:rPr lang="zh-CN" altLang="en-US" smtClean="0"/>
              <a:t>2017/12/20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95277-BF2A-484F-8ED4-B0ADF297A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879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ba.hupu.com/teams/magic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nba.hupu.com/players/dwighthoward-683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v.liangle.com/nba/tag/%E5%BC%A0%E4%BC%AF%E4%BC%A6" TargetMode="External"/><Relationship Id="rId2" Type="http://schemas.openxmlformats.org/officeDocument/2006/relationships/hyperlink" Target="https://nba.hupu.com/teams/raptors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ba.hupu.com/teams/celtic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ba.hupu.com/teams/hornets" TargetMode="External"/><Relationship Id="rId2" Type="http://schemas.openxmlformats.org/officeDocument/2006/relationships/hyperlink" Target="https://nba.hupu.com/players/kobebryant-151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nba.hupu.com/wiki/index.php?title=%E5%BC%97%E6%8B%89%E5%BE%B7-%E8%BF%AA%E7%93%A6%E8%8C%A8&amp;redirect=no" TargetMode="External"/><Relationship Id="rId4" Type="http://schemas.openxmlformats.org/officeDocument/2006/relationships/hyperlink" Target="https://nba.hupu.com/teams/lak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ba.hupu.com/teams/timberwolv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v.liangle.com/nba/tag/%E4%B9%94%E4%B8%B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v.liangle.com/nba/tag/%E5%A7%9A%E6%98%8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v.liangle.com/nba/tag/%E5%A5%A5%E5%B0%BC%E5%B0%9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5b0988e595225.cdn.sohucs.com/images/20171219/dae599cfdfa0478fafcab57196af5d5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122" y="146770"/>
            <a:ext cx="4844433" cy="605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3744947" y="6356024"/>
            <a:ext cx="4396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https://www.bilibili.com/video/av17414276/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0729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36106" y="1142578"/>
            <a:ext cx="22621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 smtClean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性丑闻</a:t>
            </a:r>
            <a:endParaRPr lang="zh-CN" altLang="en-US" sz="54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235776" y="2617751"/>
            <a:ext cx="4462818" cy="19363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1" i="0" u="none" strike="noStrike" cap="none" normalizeH="0" baseline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2003年暑假，科比发生性骚扰案，但妻子瓦妮莎依然坚定的支持科比。（这个也不算是NBA生涯吧？ 呵呵，但是真科蜜敢于面对一切。）</a:t>
            </a:r>
            <a:r>
              <a:rPr kumimoji="0" lang="zh-CN" alt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459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55" y="476323"/>
            <a:ext cx="4419048" cy="571428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77803" y="2232378"/>
            <a:ext cx="2438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2004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11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12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日，在湖人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vs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魔术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的比赛中科比令新秀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4"/>
              </a:rPr>
              <a:t>霍华德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遭受胯下之辱。这张图片当选为年度最佳摄影。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4245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48000" y="268275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2006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22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日湖人主场迎战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2"/>
              </a:rPr>
              <a:t>猛龙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，科比全场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46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投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28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中，砍下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NBA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历史第二高的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81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分（第一高的是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张伯伦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100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分）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5388114" y="1401887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81</a:t>
            </a:r>
            <a:r>
              <a:rPr lang="zh-CN" altLang="en-US" sz="4800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129734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36106" y="1142578"/>
            <a:ext cx="22621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 smtClean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换号码</a:t>
            </a:r>
            <a:endParaRPr lang="zh-CN" altLang="en-US" sz="54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887920" y="4088864"/>
            <a:ext cx="7158530" cy="2215991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2006年10月2日，8号科比成过去，24号科比亮相。</a:t>
            </a:r>
            <a:endParaRPr kumimoji="0" lang="zh-CN" altLang="zh-CN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而选24号的原因，科比是这样说的。</a:t>
            </a:r>
            <a:endParaRPr kumimoji="0" lang="zh-CN" altLang="zh-CN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科比： 其实很简单，一天中有24个小时，半场比赛有24分钟，一次进攻有24秒。我现在的阶段正是职业生涯的中期，我想想，我打了有十年球了，现在对于我来说，稳定与效率是最重要的。所以我想最大的含义还应该是一次进攻有24秒这一层吧，以此来暗示，在篮球场上的每一秒都是珍贵无比的，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但是有人说科比选24号是为了表示要超越乔丹。 谁知道呢！</a:t>
            </a:r>
            <a:endParaRPr kumimoji="0" lang="zh-CN" alt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777" y="1290153"/>
            <a:ext cx="2514286" cy="24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46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254389" y="354351"/>
            <a:ext cx="1705970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800" b="1" i="0" u="none" strike="noStrike" cap="none" normalizeH="0" baseline="0" dirty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春天来了</a:t>
            </a:r>
            <a:r>
              <a:rPr kumimoji="0" lang="zh-CN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019869" y="1135754"/>
            <a:ext cx="8898590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1" i="0" u="none" strike="noStrike" cap="none" normalizeH="0" baseline="0" dirty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2008年2月3日在，管理层科比的不断施压下，交易来了加索尔。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011" y="2005728"/>
            <a:ext cx="4609524" cy="365714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93155" y="1855602"/>
            <a:ext cx="346185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2007-08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赛季中期，湖人从灰熊“打劫”到保罗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加索尔。湖人用夸梅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布朗和一堆选秀权得到了保罗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加索尔。当时西部劲敌马刺的主教练波波维奇勃然大怒，声称这是“用几个硬币换来了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100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美元”。老头子深知一个超级内线对科比和湖人的价值，这个交易彻底打破了联盟的格局，也打碎了马刺的卫冕之梦，他们在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08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年西部决赛大败马刺，并且在第二年第三年都夺得了冠军，保罗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</a:rPr>
              <a:t>加索尔加入湖人三年，湖人三进总决赛，二连冠，帮助科比完成五冠王伟业，这才是真正一身牵动联盟局势的中期交易，后人只能仰望。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0507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456" y="1263518"/>
            <a:ext cx="5761905" cy="5095238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734506" y="535254"/>
            <a:ext cx="10613803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1" i="0" u="none" strike="noStrike" cap="none" normalizeH="0" baseline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2008年5月7日科比力压保罗，第一次，也是目前为止唯一一次获得常规赛MVP</a:t>
            </a:r>
            <a:r>
              <a:rPr kumimoji="0" lang="zh-CN" alt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288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38" y="1221935"/>
            <a:ext cx="3546191" cy="5310331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915702" y="4269292"/>
            <a:ext cx="3411940" cy="2154436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800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2008年，总决赛湖人落败</a:t>
            </a:r>
            <a:r>
              <a:rPr kumimoji="0" lang="zh-CN" altLang="zh-CN" sz="2800" b="1" i="0" u="none" strike="noStrike" cap="none" normalizeH="0" baseline="0" dirty="0" smtClean="0">
                <a:ln>
                  <a:noFill/>
                </a:ln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  <a:hlinkClick r:id="rId3"/>
              </a:rPr>
              <a:t>凯尔特人</a:t>
            </a:r>
            <a:r>
              <a:rPr kumimoji="0" lang="zh-CN" altLang="zh-CN" sz="2800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队。 这是科比在OK组合解散后首次冲击到总决赛的舞台。</a:t>
            </a:r>
            <a:r>
              <a:rPr kumimoji="0" lang="zh-CN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777" y="339352"/>
            <a:ext cx="4676190" cy="30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43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46080" y="402973"/>
            <a:ext cx="6098450" cy="1846659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800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2009年，科比率领湖人队，总决赛击败魔术队获得总冠军和第一个FMVP。</a:t>
            </a:r>
            <a:r>
              <a:rPr kumimoji="0" lang="zh-CN" altLang="zh-CN" sz="3200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这是OK组合解散后，科比第一次拿得冠军。</a:t>
            </a:r>
            <a:r>
              <a:rPr kumimoji="0" lang="zh-CN" altLang="zh-CN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40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727" y="1646212"/>
            <a:ext cx="4678858" cy="478568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31" y="2602524"/>
            <a:ext cx="5495754" cy="35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2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627796" y="432474"/>
            <a:ext cx="7412310" cy="738664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1" i="0" u="none" strike="noStrike" cap="none" normalizeH="0" baseline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2010年总决赛，湖人与凯尔特人大战7场后取得胜利，湖人二连冠。 科比得到第五个冠军和第二个FMVP。</a:t>
            </a:r>
            <a:r>
              <a:rPr kumimoji="0" lang="zh-CN" alt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6" y="1621595"/>
            <a:ext cx="7009524" cy="4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79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59309" y="855976"/>
            <a:ext cx="3493826" cy="2154436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800" b="1" i="0" u="none" strike="noStrike" cap="none" normalizeH="0" baseline="0" dirty="0" smtClean="0">
                <a:ln>
                  <a:noFill/>
                </a:ln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2008年7月，科比首次代表国家队参加奥运会。在总决赛，美国队力挫西班牙队，拿下金牌。</a:t>
            </a:r>
            <a:r>
              <a:rPr kumimoji="0" lang="zh-CN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459927" y="855976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i="0" dirty="0" smtClean="0">
                <a:solidFill>
                  <a:srgbClr val="121218"/>
                </a:solidFill>
                <a:effectLst/>
                <a:latin typeface="Arial" panose="020B0604020202020204" pitchFamily="34" charset="0"/>
              </a:rPr>
              <a:t>五棵松俨然是科比的主场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459927" y="1604581"/>
            <a:ext cx="28842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i="0" dirty="0" smtClean="0">
                <a:solidFill>
                  <a:srgbClr val="191919"/>
                </a:solidFill>
                <a:effectLst/>
                <a:latin typeface="PingFang SC"/>
              </a:rPr>
              <a:t>开幕式上，他是唯一一个拥有接近</a:t>
            </a:r>
            <a:r>
              <a:rPr lang="en-US" altLang="zh-CN" b="1" i="0" dirty="0" smtClean="0">
                <a:solidFill>
                  <a:srgbClr val="191919"/>
                </a:solidFill>
                <a:effectLst/>
                <a:latin typeface="PingFang SC"/>
              </a:rPr>
              <a:t>10S</a:t>
            </a:r>
            <a:r>
              <a:rPr lang="zh-CN" altLang="en-US" b="1" i="0" dirty="0" smtClean="0">
                <a:solidFill>
                  <a:srgbClr val="191919"/>
                </a:solidFill>
                <a:effectLst/>
                <a:latin typeface="PingFang SC"/>
              </a:rPr>
              <a:t>个人镜头的外国运动员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59309" y="3408107"/>
            <a:ext cx="44306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http://www.sohu.com/a/157633321_520112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526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36106" y="1142578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0" i="0" dirty="0" smtClean="0">
                <a:solidFill>
                  <a:srgbClr val="40404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童年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63354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783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21455" y="815032"/>
            <a:ext cx="30652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smtClean="0"/>
              <a:t>2013-8-05</a:t>
            </a:r>
            <a:endParaRPr lang="zh-CN" altLang="en-US" sz="5400" dirty="0"/>
          </a:p>
        </p:txBody>
      </p:sp>
      <p:pic>
        <p:nvPicPr>
          <p:cNvPr id="2050" name="Picture 2" descr="https://timgsa.baidu.com/timg?image&amp;quality=80&amp;size=b9999_10000&amp;sec=1513734179831&amp;di=6003cc543fd08a971bc253b48f33e488&amp;imgtype=0&amp;src=http%3A%2F%2Fimages.qianlong.com%2Fmmsource%2Fimghylanda%2F20130806%2F5%2F1705161140210829757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576" y="2065909"/>
            <a:ext cx="5889019" cy="392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814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76548" y="1156226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伤病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75995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76548" y="1156226"/>
            <a:ext cx="305724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 smtClean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生涯成就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753081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76548" y="1156226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 smtClean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家人</a:t>
            </a:r>
            <a:endParaRPr lang="zh-CN" altLang="en-US" sz="5400" dirty="0"/>
          </a:p>
        </p:txBody>
      </p:sp>
      <p:sp>
        <p:nvSpPr>
          <p:cNvPr id="3" name="矩形 2"/>
          <p:cNvSpPr/>
          <p:nvPr/>
        </p:nvSpPr>
        <p:spPr>
          <a:xfrm>
            <a:off x="3282708" y="2079556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52525"/>
                </a:solidFill>
                <a:latin typeface="arial" panose="020B0604020202020204" pitchFamily="34" charset="0"/>
              </a:rPr>
              <a:t>三</a:t>
            </a:r>
            <a:r>
              <a:rPr lang="zh-CN" alt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个女儿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257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76548" y="115622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 smtClean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篮球之外</a:t>
            </a:r>
            <a:endParaRPr lang="zh-CN" altLang="en-US" sz="5400" dirty="0"/>
          </a:p>
        </p:txBody>
      </p:sp>
      <p:sp>
        <p:nvSpPr>
          <p:cNvPr id="3" name="矩形 2"/>
          <p:cNvSpPr/>
          <p:nvPr/>
        </p:nvSpPr>
        <p:spPr>
          <a:xfrm>
            <a:off x="3282708" y="2079556"/>
            <a:ext cx="1082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>
                <a:solidFill>
                  <a:srgbClr val="252525"/>
                </a:solidFill>
                <a:latin typeface="arial" panose="020B0604020202020204" pitchFamily="34" charset="0"/>
              </a:rPr>
              <a:t>bodyarm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82708" y="2573150"/>
            <a:ext cx="1356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亲爱的篮球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82708" y="304909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饿了吗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282708" y="352503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马云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784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595582" y="3321154"/>
            <a:ext cx="58958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1996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日，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17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岁的高中生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2"/>
              </a:rPr>
              <a:t>科比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决定参加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NBA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选秀会。</a:t>
            </a:r>
            <a:r>
              <a:rPr lang="zh-CN" altLang="en-US" b="0" i="0" dirty="0" smtClean="0">
                <a:solidFill>
                  <a:srgbClr val="121218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科比在第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13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顺位，被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黄蜂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选中，随后在同一年的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11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日被交易至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4"/>
              </a:rPr>
              <a:t>湖人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，而黄蜂得到湖人送出的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5"/>
              </a:rPr>
              <a:t>迪瓦茨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。而科比选择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号的原因是</a:t>
            </a:r>
            <a:r>
              <a:rPr lang="zh-CN" altLang="en-US" b="0" i="0" dirty="0" smtClean="0">
                <a:solidFill>
                  <a:srgbClr val="121218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由于科比曾在阿迪达斯的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ABCD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训练营中穿上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143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号球衣，因此在加入职业联盟后，便将三个数字加起来，“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8”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号就成为了他的第一个球衣号码。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 </a:t>
            </a:r>
            <a:endParaRPr lang="zh-CN" altLang="en-US" b="0" i="0" dirty="0">
              <a:solidFill>
                <a:srgbClr val="121218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2575" y="608813"/>
            <a:ext cx="2980952" cy="44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16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552" y="280447"/>
            <a:ext cx="4952381" cy="613333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910317" y="1315788"/>
            <a:ext cx="29706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1996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11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日，科比在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NBA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上演处子秀，对手是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森林狼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，仅仅是替补出场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分钟，出手一次不中，没有得分。当时他只有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18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岁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个月零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11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天，成为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NBA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赛场上出现的最年轻球员。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393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871" y="397285"/>
            <a:ext cx="3923809" cy="579047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504597" y="495070"/>
            <a:ext cx="42399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1997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12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18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日，科比首次面对篮球上帝</a:t>
            </a:r>
            <a:r>
              <a:rPr lang="zh-CN" altLang="en-US" b="1" i="0" u="none" strike="noStrike" dirty="0" smtClean="0"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乔丹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，科比砍下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33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分，而乔丹砍下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36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分。  当时科比仅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岁。</a:t>
            </a:r>
            <a:endParaRPr lang="zh-CN" altLang="en-US" b="0" i="0" dirty="0" smtClean="0">
              <a:solidFill>
                <a:srgbClr val="121218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972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351478" y="1419577"/>
            <a:ext cx="25121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2000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年，禅师执教湖人，</a:t>
            </a:r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OK</a:t>
            </a:r>
            <a:r>
              <a:rPr lang="zh-CN" altLang="en-US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组合正式启程。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301" y="955343"/>
            <a:ext cx="7350896" cy="464041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51478" y="2352220"/>
            <a:ext cx="19525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1990-2000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赛季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2000-2001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赛季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2001-2002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赛季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018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051" y="504689"/>
            <a:ext cx="7028571" cy="464761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894708" y="5578101"/>
            <a:ext cx="40254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0" dirty="0" smtClean="0">
                <a:solidFill>
                  <a:srgbClr val="12121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2001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zh-CN" altLang="en-US" b="1" i="0" dirty="0" smtClean="0"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日，科比和瓦妮莎结婚。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3236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83" y="505914"/>
            <a:ext cx="5676190" cy="5704762"/>
          </a:xfrm>
          <a:prstGeom prst="rect">
            <a:avLst/>
          </a:prstGeom>
        </p:spPr>
      </p:pic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410735" y="2588516"/>
            <a:ext cx="2674961" cy="6437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03年2月28科比暴扣新秀</a:t>
            </a:r>
            <a:r>
              <a:rPr kumimoji="0" lang="zh-CN" altLang="zh-CN" b="1" i="0" u="none" strike="noStrike" cap="none" normalizeH="0" baseline="0" smtClean="0">
                <a:ln>
                  <a:noFill/>
                </a:ln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  <a:hlinkClick r:id="rId3"/>
              </a:rPr>
              <a:t>姚明</a:t>
            </a: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960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82" y="473474"/>
            <a:ext cx="5657143" cy="5638095"/>
          </a:xfrm>
          <a:prstGeom prst="rect">
            <a:avLst/>
          </a:prstGeom>
        </p:spPr>
      </p:pic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7274256" y="2762453"/>
            <a:ext cx="3998795" cy="70529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1" i="0" u="none" strike="noStrike" cap="none" normalizeH="0" baseline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2003年赛季结束后，科比与</a:t>
            </a:r>
            <a:r>
              <a:rPr kumimoji="0" lang="zh-CN" altLang="zh-CN" sz="2000" b="1" i="0" u="none" strike="noStrike" cap="none" normalizeH="0" baseline="0" smtClean="0">
                <a:ln>
                  <a:noFill/>
                </a:ln>
                <a:solidFill>
                  <a:srgbClr val="005EA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  <a:hlinkClick r:id="rId3"/>
              </a:rPr>
              <a:t>奥尼尔</a:t>
            </a:r>
            <a:r>
              <a:rPr kumimoji="0" lang="zh-CN" altLang="zh-CN" sz="2000" b="1" i="0" u="none" strike="noStrike" cap="none" normalizeH="0" baseline="0" smtClean="0">
                <a:ln>
                  <a:noFill/>
                </a:ln>
                <a:solidFill>
                  <a:srgbClr val="12121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，马龙，佩顿。  组成F4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500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770</Words>
  <Application>Microsoft Office PowerPoint</Application>
  <PresentationFormat>宽屏</PresentationFormat>
  <Paragraphs>42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Microsoft Yahei</vt:lpstr>
      <vt:lpstr>PingFang SC</vt:lpstr>
      <vt:lpstr>黑体</vt:lpstr>
      <vt:lpstr>宋体</vt:lpstr>
      <vt:lpstr>微软雅黑</vt:lpstr>
      <vt:lpstr>Arial</vt:lpstr>
      <vt:lpstr>Arial</vt:lpstr>
      <vt:lpstr>Calibri</vt:lpstr>
      <vt:lpstr>Calibri Light</vt:lpstr>
      <vt:lpstr>Courier New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89</cp:revision>
  <dcterms:created xsi:type="dcterms:W3CDTF">2017-12-19T22:13:01Z</dcterms:created>
  <dcterms:modified xsi:type="dcterms:W3CDTF">2017-12-20T00:00:02Z</dcterms:modified>
</cp:coreProperties>
</file>

<file path=docProps/thumbnail.jpeg>
</file>